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Muli Regular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000000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Muli Bold"/>
          <a:ea typeface="Muli Bold"/>
          <a:cs typeface="Muli Bold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Muli Bold"/>
          <a:ea typeface="Muli Bold"/>
          <a:cs typeface="Muli Bold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1016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Muli Bold"/>
          <a:ea typeface="Muli Bold"/>
          <a:cs typeface="Muli Bold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round/>
            </a:ln>
          </a:left>
          <a:right>
            <a:ln w="25400" cap="flat">
              <a:solidFill>
                <a:srgbClr val="000000"/>
              </a:solidFill>
              <a:prstDash val="solid"/>
              <a:round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50800" cap="flat">
              <a:solidFill>
                <a:srgbClr val="000000"/>
              </a:solidFill>
              <a:prstDash val="solid"/>
              <a:round/>
            </a:ln>
          </a:bottom>
          <a:insideH>
            <a:ln w="25400" cap="flat">
              <a:solidFill>
                <a:srgbClr val="000000"/>
              </a:solidFill>
              <a:prstDash val="solid"/>
              <a:round/>
            </a:ln>
          </a:insideH>
          <a:insideV>
            <a:ln w="254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80" name="Shape 8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latin typeface="+mn-lt"/>
        <a:ea typeface="+mn-ea"/>
        <a:cs typeface="+mn-cs"/>
        <a:sym typeface="Muli Regular"/>
      </a:defRPr>
    </a:lvl1pPr>
    <a:lvl2pPr indent="228600" defTabSz="1828800" latinLnBrk="0">
      <a:defRPr sz="2400">
        <a:latin typeface="+mn-lt"/>
        <a:ea typeface="+mn-ea"/>
        <a:cs typeface="+mn-cs"/>
        <a:sym typeface="Muli Regular"/>
      </a:defRPr>
    </a:lvl2pPr>
    <a:lvl3pPr indent="457200" defTabSz="1828800" latinLnBrk="0">
      <a:defRPr sz="2400">
        <a:latin typeface="+mn-lt"/>
        <a:ea typeface="+mn-ea"/>
        <a:cs typeface="+mn-cs"/>
        <a:sym typeface="Muli Regular"/>
      </a:defRPr>
    </a:lvl3pPr>
    <a:lvl4pPr indent="685800" defTabSz="1828800" latinLnBrk="0">
      <a:defRPr sz="2400">
        <a:latin typeface="+mn-lt"/>
        <a:ea typeface="+mn-ea"/>
        <a:cs typeface="+mn-cs"/>
        <a:sym typeface="Muli Regular"/>
      </a:defRPr>
    </a:lvl4pPr>
    <a:lvl5pPr indent="914400" defTabSz="1828800" latinLnBrk="0">
      <a:defRPr sz="2400">
        <a:latin typeface="+mn-lt"/>
        <a:ea typeface="+mn-ea"/>
        <a:cs typeface="+mn-cs"/>
        <a:sym typeface="Muli Regular"/>
      </a:defRPr>
    </a:lvl5pPr>
    <a:lvl6pPr indent="1143000" defTabSz="1828800" latinLnBrk="0">
      <a:defRPr sz="2400">
        <a:latin typeface="+mn-lt"/>
        <a:ea typeface="+mn-ea"/>
        <a:cs typeface="+mn-cs"/>
        <a:sym typeface="Muli Regular"/>
      </a:defRPr>
    </a:lvl6pPr>
    <a:lvl7pPr indent="1371600" defTabSz="1828800" latinLnBrk="0">
      <a:defRPr sz="2400">
        <a:latin typeface="+mn-lt"/>
        <a:ea typeface="+mn-ea"/>
        <a:cs typeface="+mn-cs"/>
        <a:sym typeface="Muli Regular"/>
      </a:defRPr>
    </a:lvl7pPr>
    <a:lvl8pPr indent="1600200" defTabSz="1828800" latinLnBrk="0">
      <a:defRPr sz="2400">
        <a:latin typeface="+mn-lt"/>
        <a:ea typeface="+mn-ea"/>
        <a:cs typeface="+mn-cs"/>
        <a:sym typeface="Muli Regular"/>
      </a:defRPr>
    </a:lvl8pPr>
    <a:lvl9pPr indent="1828800" defTabSz="1828800" latinLnBrk="0">
      <a:defRPr sz="2400">
        <a:latin typeface="+mn-lt"/>
        <a:ea typeface="+mn-ea"/>
        <a:cs typeface="+mn-cs"/>
        <a:sym typeface="Muli Regular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peaker Name"/>
          <p:cNvSpPr/>
          <p:nvPr>
            <p:ph type="body" sz="quarter" idx="13"/>
          </p:nvPr>
        </p:nvSpPr>
        <p:spPr>
          <a:xfrm>
            <a:off x="4737100" y="10131942"/>
            <a:ext cx="14909800" cy="1371432"/>
          </a:xfrm>
          <a:prstGeom prst="rect">
            <a:avLst/>
          </a:prstGeom>
          <a:ln w="12700"/>
        </p:spPr>
        <p:txBody>
          <a:bodyPr lIns="91439" tIns="91439" rIns="91439" bIns="91439" anchor="t">
            <a:normAutofit fontScale="100000" lnSpcReduction="0"/>
          </a:bodyPr>
          <a:lstStyle>
            <a:lvl1pPr marL="0" indent="0" algn="ctr" defTabSz="1828800">
              <a:lnSpc>
                <a:spcPct val="90000"/>
              </a:lnSpc>
              <a:spcBef>
                <a:spcPts val="2000"/>
              </a:spcBef>
              <a:buSzTx/>
              <a:buNone/>
              <a:defRPr spc="466" sz="4200">
                <a:latin typeface="+mn-lt"/>
                <a:ea typeface="+mn-ea"/>
                <a:cs typeface="+mn-cs"/>
                <a:sym typeface="Muli Regular"/>
              </a:defRPr>
            </a:lvl1pPr>
          </a:lstStyle>
          <a:p>
            <a:pPr/>
            <a:r>
              <a:t>Speaker Name</a:t>
            </a:r>
          </a:p>
        </p:txBody>
      </p:sp>
      <p:sp>
        <p:nvSpPr>
          <p:cNvPr id="12" name="TALK TITLE"/>
          <p:cNvSpPr txBox="1"/>
          <p:nvPr>
            <p:ph type="body" sz="half" idx="14"/>
          </p:nvPr>
        </p:nvSpPr>
        <p:spPr>
          <a:xfrm>
            <a:off x="4400939" y="4196443"/>
            <a:ext cx="15582122" cy="5323113"/>
          </a:xfrm>
          <a:prstGeom prst="rect">
            <a:avLst/>
          </a:prstGeom>
        </p:spPr>
        <p:txBody>
          <a:bodyPr lIns="91439" tIns="91439" rIns="91439" bIns="91439">
            <a:normAutofit fontScale="100000" lnSpcReduction="0"/>
          </a:bodyPr>
          <a:lstStyle>
            <a:lvl1pPr marL="0" indent="0" algn="ctr" defTabSz="1828800">
              <a:lnSpc>
                <a:spcPct val="90000"/>
              </a:lnSpc>
              <a:spcBef>
                <a:spcPts val="0"/>
              </a:spcBef>
              <a:buSzTx/>
              <a:buNone/>
              <a:defRPr spc="1300" sz="10000">
                <a:latin typeface="Muli ExtraBold"/>
                <a:ea typeface="Muli ExtraBold"/>
                <a:cs typeface="Muli ExtraBold"/>
                <a:sym typeface="Muli ExtraBold"/>
              </a:defRPr>
            </a:lvl1pPr>
          </a:lstStyle>
          <a:p>
            <a:pPr/>
            <a:r>
              <a:t>TALK TITLE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Muli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in Points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ody Level One…"/>
          <p:cNvSpPr txBox="1"/>
          <p:nvPr>
            <p:ph type="body" idx="1"/>
          </p:nvPr>
        </p:nvSpPr>
        <p:spPr>
          <a:xfrm>
            <a:off x="1551989" y="2208420"/>
            <a:ext cx="21560807" cy="10676518"/>
          </a:xfrm>
          <a:prstGeom prst="rect">
            <a:avLst/>
          </a:prstGeom>
        </p:spPr>
        <p:txBody>
          <a:bodyPr lIns="91439" tIns="91439" rIns="91439" bIns="91439">
            <a:normAutofit fontScale="100000" lnSpcReduction="0"/>
          </a:bodyPr>
          <a:lstStyle>
            <a:lvl1pPr marL="0" indent="0" defTabSz="1828800">
              <a:lnSpc>
                <a:spcPct val="90000"/>
              </a:lnSpc>
              <a:spcBef>
                <a:spcPts val="2000"/>
              </a:spcBef>
              <a:buSzTx/>
              <a:buNone/>
              <a:defRPr sz="8000">
                <a:latin typeface="Muli Bold"/>
                <a:ea typeface="Muli Bold"/>
                <a:cs typeface="Muli Bold"/>
                <a:sym typeface="Muli Bold"/>
              </a:defRPr>
            </a:lvl1pPr>
            <a:lvl2pPr marL="0" indent="228600" defTabSz="1828800">
              <a:lnSpc>
                <a:spcPct val="90000"/>
              </a:lnSpc>
              <a:spcBef>
                <a:spcPts val="2000"/>
              </a:spcBef>
              <a:buSzTx/>
              <a:buNone/>
              <a:defRPr sz="8000">
                <a:latin typeface="Muli Bold"/>
                <a:ea typeface="Muli Bold"/>
                <a:cs typeface="Muli Bold"/>
                <a:sym typeface="Muli Bold"/>
              </a:defRPr>
            </a:lvl2pPr>
            <a:lvl3pPr marL="0" indent="457200" defTabSz="1828800">
              <a:lnSpc>
                <a:spcPct val="90000"/>
              </a:lnSpc>
              <a:spcBef>
                <a:spcPts val="2000"/>
              </a:spcBef>
              <a:buSzTx/>
              <a:buNone/>
              <a:defRPr sz="8000">
                <a:latin typeface="Muli Bold"/>
                <a:ea typeface="Muli Bold"/>
                <a:cs typeface="Muli Bold"/>
                <a:sym typeface="Muli Bold"/>
              </a:defRPr>
            </a:lvl3pPr>
            <a:lvl4pPr marL="0" indent="685800" defTabSz="1828800">
              <a:lnSpc>
                <a:spcPct val="90000"/>
              </a:lnSpc>
              <a:spcBef>
                <a:spcPts val="2000"/>
              </a:spcBef>
              <a:buSzTx/>
              <a:buNone/>
              <a:defRPr sz="8000">
                <a:latin typeface="Muli Bold"/>
                <a:ea typeface="Muli Bold"/>
                <a:cs typeface="Muli Bold"/>
                <a:sym typeface="Muli Bold"/>
              </a:defRPr>
            </a:lvl4pPr>
            <a:lvl5pPr marL="0" indent="914400" defTabSz="1828800">
              <a:lnSpc>
                <a:spcPct val="90000"/>
              </a:lnSpc>
              <a:spcBef>
                <a:spcPts val="2000"/>
              </a:spcBef>
              <a:buSzTx/>
              <a:buNone/>
              <a:defRPr sz="8000">
                <a:latin typeface="Muli Bold"/>
                <a:ea typeface="Muli Bold"/>
                <a:cs typeface="Muli Bold"/>
                <a:sym typeface="Muli Bold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/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Muli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umbered Lis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Body Level One…"/>
          <p:cNvSpPr txBox="1"/>
          <p:nvPr/>
        </p:nvSpPr>
        <p:spPr>
          <a:xfrm>
            <a:off x="1535515" y="4683573"/>
            <a:ext cx="21312970" cy="802322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 marL="228600" indent="-2286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AutoNum type="arabicPeriod" startAt="1"/>
              <a:defRPr sz="5600">
                <a:solidFill>
                  <a:srgbClr val="FFFFFF"/>
                </a:solidFill>
              </a:defRPr>
            </a:lvl1pPr>
            <a:lvl2pPr marL="990600" indent="-5334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AutoNum type="arabicPeriod" startAt="1"/>
              <a:defRPr sz="5600">
                <a:solidFill>
                  <a:srgbClr val="FFFFFF"/>
                </a:solidFill>
              </a:defRPr>
            </a:lvl2pPr>
            <a:lvl3pPr marL="1554479" indent="-640079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AutoNum type="arabicPeriod" startAt="1"/>
              <a:defRPr sz="5600">
                <a:solidFill>
                  <a:srgbClr val="FFFFFF"/>
                </a:solidFill>
              </a:defRPr>
            </a:lvl3pPr>
            <a:lvl4pPr marL="2082800" indent="-7112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AutoNum type="arabicPeriod" startAt="1"/>
              <a:defRPr sz="5600">
                <a:solidFill>
                  <a:srgbClr val="FFFFFF"/>
                </a:solidFill>
              </a:defRPr>
            </a:lvl4pPr>
            <a:lvl5pPr marL="2540000" indent="-7112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AutoNum type="arabicPeriod" startAt="1"/>
              <a:defRPr sz="5600">
                <a:solidFill>
                  <a:srgbClr val="FFF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" name="Title Text"/>
          <p:cNvSpPr txBox="1"/>
          <p:nvPr/>
        </p:nvSpPr>
        <p:spPr>
          <a:xfrm>
            <a:off x="3495871" y="1975268"/>
            <a:ext cx="17392258" cy="228028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 anchor="ctr"/>
          <a:lstStyle>
            <a:lvl1pPr algn="ctr">
              <a:lnSpc>
                <a:spcPct val="90000"/>
              </a:lnSpc>
              <a:defRPr sz="11500">
                <a:solidFill>
                  <a:srgbClr val="FFFFFF"/>
                </a:solidFill>
                <a:latin typeface="Muli Bold"/>
                <a:ea typeface="Muli Bold"/>
                <a:cs typeface="Muli Bold"/>
                <a:sym typeface="Muli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0" name="Slide Number"/>
          <p:cNvSpPr txBox="1"/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Muli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ed Lis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ody Level One…"/>
          <p:cNvSpPr txBox="1"/>
          <p:nvPr/>
        </p:nvSpPr>
        <p:spPr>
          <a:xfrm>
            <a:off x="1535515" y="4683573"/>
            <a:ext cx="21312970" cy="802322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/>
          <a:lstStyle>
            <a:lvl1pPr marL="228600" indent="-2286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Char char="•"/>
              <a:defRPr sz="5600">
                <a:solidFill>
                  <a:srgbClr val="FFFFFF"/>
                </a:solidFill>
              </a:defRPr>
            </a:lvl1pPr>
            <a:lvl2pPr marL="990600" indent="-5334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Char char="•"/>
              <a:defRPr sz="5600">
                <a:solidFill>
                  <a:srgbClr val="FFFFFF"/>
                </a:solidFill>
              </a:defRPr>
            </a:lvl2pPr>
            <a:lvl3pPr marL="1554479" indent="-640079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Char char="•"/>
              <a:defRPr sz="5600">
                <a:solidFill>
                  <a:srgbClr val="FFFFFF"/>
                </a:solidFill>
              </a:defRPr>
            </a:lvl3pPr>
            <a:lvl4pPr marL="2082800" indent="-7112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Char char="•"/>
              <a:defRPr sz="5600">
                <a:solidFill>
                  <a:srgbClr val="FFFFFF"/>
                </a:solidFill>
              </a:defRPr>
            </a:lvl4pPr>
            <a:lvl5pPr marL="2540000" indent="-711200">
              <a:lnSpc>
                <a:spcPct val="90000"/>
              </a:lnSpc>
              <a:spcBef>
                <a:spcPts val="2000"/>
              </a:spcBef>
              <a:buSzPct val="100000"/>
              <a:buFont typeface="Muli Regular"/>
              <a:buChar char="•"/>
              <a:defRPr sz="5600">
                <a:solidFill>
                  <a:srgbClr val="FFFFFF"/>
                </a:solidFill>
              </a:defRPr>
            </a:lvl5pPr>
          </a:lstStyle>
          <a:p>
            <a:pPr/>
            <a:r>
              <a:t> 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Title Text"/>
          <p:cNvSpPr txBox="1"/>
          <p:nvPr/>
        </p:nvSpPr>
        <p:spPr>
          <a:xfrm>
            <a:off x="3495871" y="1975268"/>
            <a:ext cx="17392258" cy="228028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tIns="91439" bIns="91439" anchor="ctr"/>
          <a:lstStyle>
            <a:lvl1pPr algn="ctr">
              <a:lnSpc>
                <a:spcPct val="90000"/>
              </a:lnSpc>
              <a:defRPr sz="11500">
                <a:solidFill>
                  <a:srgbClr val="FFFFFF"/>
                </a:solidFill>
                <a:latin typeface="Muli Bold"/>
                <a:ea typeface="Muli Bold"/>
                <a:cs typeface="Muli Bold"/>
                <a:sym typeface="Muli Bold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xfrm>
            <a:off x="11785600" y="12344400"/>
            <a:ext cx="5689600" cy="736601"/>
          </a:xfrm>
          <a:prstGeom prst="rect">
            <a:avLst/>
          </a:prstGeom>
        </p:spPr>
        <p:txBody>
          <a:bodyPr lIns="91439" tIns="91439" rIns="91439" bIns="91439" anchor="ctr"/>
          <a:lstStyle>
            <a:lvl1pPr algn="r" defTabSz="1828800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Muli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6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7" name="Slide Number"/>
          <p:cNvSpPr txBox="1"/>
          <p:nvPr>
            <p:ph type="sldNum" sz="quarter" idx="2"/>
          </p:nvPr>
        </p:nvSpPr>
        <p:spPr>
          <a:xfrm>
            <a:off x="11963399" y="13074649"/>
            <a:ext cx="431801" cy="469901"/>
          </a:xfrm>
          <a:prstGeom prst="rect">
            <a:avLst/>
          </a:prstGeom>
        </p:spPr>
        <p:txBody>
          <a:bodyPr anchor="b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/>
          <p:nvPr>
            <p:ph type="sldNum" sz="quarter" idx="2"/>
          </p:nvPr>
        </p:nvSpPr>
        <p:spPr>
          <a:xfrm>
            <a:off x="11959032" y="13081000"/>
            <a:ext cx="453239" cy="469900"/>
          </a:xfrm>
          <a:prstGeom prst="rect">
            <a:avLst/>
          </a:prstGeom>
        </p:spPr>
        <p:txBody>
          <a:bodyPr lIns="50800" tIns="50800" rIns="50800" bIns="50800"/>
          <a:lstStyle>
            <a:lvl1pPr defTabSz="825501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itle Text"/>
          <p:cNvSpPr txBox="1"/>
          <p:nvPr>
            <p:ph type="title"/>
          </p:nvPr>
        </p:nvSpPr>
        <p:spPr>
          <a:xfrm>
            <a:off x="1733550" y="2305050"/>
            <a:ext cx="20897850" cy="462915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72" name="Body Level One…"/>
          <p:cNvSpPr txBox="1"/>
          <p:nvPr>
            <p:ph type="body" sz="quarter" idx="1"/>
          </p:nvPr>
        </p:nvSpPr>
        <p:spPr>
          <a:xfrm>
            <a:off x="1733550" y="7067550"/>
            <a:ext cx="20897850" cy="15811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800"/>
            </a:lvl1pPr>
            <a:lvl2pPr marL="0" indent="0" algn="ctr">
              <a:spcBef>
                <a:spcPts val="0"/>
              </a:spcBef>
              <a:buSzTx/>
              <a:buNone/>
              <a:defRPr sz="4800"/>
            </a:lvl2pPr>
            <a:lvl3pPr marL="0" indent="0" algn="ctr">
              <a:spcBef>
                <a:spcPts val="0"/>
              </a:spcBef>
              <a:buSzTx/>
              <a:buNone/>
              <a:defRPr sz="4800"/>
            </a:lvl3pPr>
            <a:lvl4pPr marL="0" indent="0" algn="ctr">
              <a:spcBef>
                <a:spcPts val="0"/>
              </a:spcBef>
              <a:buSzTx/>
              <a:buNone/>
              <a:defRPr sz="4800"/>
            </a:lvl4pPr>
            <a:lvl5pPr marL="0" indent="0" algn="ctr">
              <a:spcBef>
                <a:spcPts val="0"/>
              </a:spcBef>
              <a:buSzTx/>
              <a:buNone/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lide Number"/>
          <p:cNvSpPr txBox="1"/>
          <p:nvPr>
            <p:ph type="sldNum" sz="quarter" idx="2"/>
          </p:nvPr>
        </p:nvSpPr>
        <p:spPr>
          <a:xfrm>
            <a:off x="11963399" y="13074649"/>
            <a:ext cx="431801" cy="469901"/>
          </a:xfrm>
          <a:prstGeom prst="rect">
            <a:avLst/>
          </a:prstGeom>
        </p:spPr>
        <p:txBody>
          <a:bodyPr anchor="b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733550" y="361950"/>
            <a:ext cx="20897850" cy="344805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7150" tIns="57150" rIns="57150" bIns="57150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733550" y="3905250"/>
            <a:ext cx="20897850" cy="855345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7150" tIns="57150" rIns="57150" bIns="57150" anchor="ctr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63399" y="13068300"/>
            <a:ext cx="431801" cy="469900"/>
          </a:xfrm>
          <a:prstGeom prst="rect">
            <a:avLst/>
          </a:prstGeom>
          <a:ln w="25400">
            <a:miter lim="400000"/>
          </a:ln>
        </p:spPr>
        <p:txBody>
          <a:bodyPr wrap="none" lIns="57150" tIns="57150" rIns="57150" bIns="57150">
            <a:spAutoFit/>
          </a:bodyPr>
          <a:lstStyle>
            <a:lvl1pPr algn="ctr" defTabSz="819150">
              <a:defRPr sz="24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transition xmlns:p14="http://schemas.microsoft.com/office/powerpoint/2010/main" spd="med" advClick="1"/>
  <p:txStyles>
    <p:titleStyle>
      <a:lvl1pPr marL="0" marR="0" indent="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0" marR="0" indent="2286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0" marR="0" indent="4572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0" marR="0" indent="6858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0" marR="0" indent="9144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0" marR="0" indent="11430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0" marR="0" indent="13716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0" marR="0" indent="16002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0" marR="0" indent="18288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titleStyle>
    <p:bodyStyle>
      <a:lvl1pPr marL="10160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1pPr>
      <a:lvl2pPr marL="13081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2pPr>
      <a:lvl3pPr marL="16002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3pPr>
      <a:lvl4pPr marL="19050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4pPr>
      <a:lvl5pPr marL="21971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5pPr>
      <a:lvl6pPr marL="24892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6pPr>
      <a:lvl7pPr marL="27813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7pPr>
      <a:lvl8pPr marL="30734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8pPr>
      <a:lvl9pPr marL="3365500" marR="0" indent="-800100" algn="l" defTabSz="819150" latinLnBrk="0">
        <a:lnSpc>
          <a:spcPct val="100000"/>
        </a:lnSpc>
        <a:spcBef>
          <a:spcPts val="5200"/>
        </a:spcBef>
        <a:spcAft>
          <a:spcPts val="0"/>
        </a:spcAft>
        <a:buClrTx/>
        <a:buSzPct val="171000"/>
        <a:buFontTx/>
        <a:buChar char="•"/>
        <a:tabLst/>
        <a:defRPr b="0" baseline="0" cap="none" i="0" spc="0" strike="noStrike" sz="5400" u="none">
          <a:ln>
            <a:noFill/>
          </a:ln>
          <a:solidFill>
            <a:srgbClr val="FFFFFF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2286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4572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6858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9144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11430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13716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16002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1828800" algn="ctr" defTabSz="8191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8132" y="5003127"/>
            <a:ext cx="14867736" cy="37097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creen Shot 2018-11-14 at 4.59.03 PM.png" descr="Screen Shot 2018-11-14 at 4.59.0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3953" y="405041"/>
            <a:ext cx="9396094" cy="12905918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Circle"/>
          <p:cNvSpPr/>
          <p:nvPr/>
        </p:nvSpPr>
        <p:spPr>
          <a:xfrm>
            <a:off x="7423576" y="290730"/>
            <a:ext cx="1270001" cy="1270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creen Shot 2018-11-14 at 4.59.27 PM.png" descr="Screen Shot 2018-11-14 at 4.59.27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80987" y="673997"/>
            <a:ext cx="10022026" cy="12368006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Circle"/>
          <p:cNvSpPr/>
          <p:nvPr/>
        </p:nvSpPr>
        <p:spPr>
          <a:xfrm>
            <a:off x="7186886" y="622096"/>
            <a:ext cx="1270001" cy="1270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creen Shot 2018-11-14 at 10.27.38 PM.png" descr="Screen Shot 2018-11-14 at 10.27.3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82975" y="1012615"/>
            <a:ext cx="4018051" cy="3348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Screen Shot 2018-11-14 at 10.27.26 PM.png" descr="Screen Shot 2018-11-14 at 10.27.2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87511" y="1186392"/>
            <a:ext cx="4018051" cy="30008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Screen Shot 2018-11-14 at 10.27.46 PM.png" descr="Screen Shot 2018-11-14 at 10.27.46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978439" y="1158876"/>
            <a:ext cx="5037748" cy="26946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5636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71100" y="4845050"/>
            <a:ext cx="42418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66562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Screen Shot 2018-11-14 at 10.27.38 PM.png" descr="Screen Shot 2018-11-14 at 10.27.38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82975" y="1012615"/>
            <a:ext cx="4018051" cy="3348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Screen Shot 2018-11-14 at 10.27.26 PM.png" descr="Screen Shot 2018-11-14 at 10.27.26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387511" y="1186392"/>
            <a:ext cx="4018051" cy="30008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Screen Shot 2018-11-14 at 10.27.46 PM.png" descr="Screen Shot 2018-11-14 at 10.27.4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6978439" y="1158876"/>
            <a:ext cx="5037748" cy="26946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5636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71100" y="4845050"/>
            <a:ext cx="42418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66562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Screen Shot 2018-11-14 at 10.27.46 PM.png" descr="Screen Shot 2018-11-14 at 10.27.4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78439" y="1158876"/>
            <a:ext cx="5037748" cy="2694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Screen Shot 2018-11-14 at 10.27.38 PM.png" descr="Screen Shot 2018-11-14 at 10.27.3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182975" y="1012615"/>
            <a:ext cx="4018051" cy="3348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Screen Shot 2018-11-14 at 10.27.26 PM.png" descr="Screen Shot 2018-11-14 at 10.27.2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87511" y="1186392"/>
            <a:ext cx="4018051" cy="3000823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wonder"/>
          <p:cNvSpPr txBox="1"/>
          <p:nvPr/>
        </p:nvSpPr>
        <p:spPr>
          <a:xfrm>
            <a:off x="2263129" y="9244757"/>
            <a:ext cx="6266816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wonder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5636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71100" y="4845050"/>
            <a:ext cx="42418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66562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Screen Shot 2018-11-14 at 10.27.46 PM.png" descr="Screen Shot 2018-11-14 at 10.27.4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78438" y="1158876"/>
            <a:ext cx="5037747" cy="2694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Screen Shot 2018-11-14 at 10.27.38 PM.png" descr="Screen Shot 2018-11-14 at 10.27.3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182975" y="1012615"/>
            <a:ext cx="4018051" cy="3348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Screen Shot 2018-11-14 at 10.27.26 PM.png" descr="Screen Shot 2018-11-14 at 10.27.2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87511" y="1186392"/>
            <a:ext cx="4018051" cy="3000823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wonder"/>
          <p:cNvSpPr txBox="1"/>
          <p:nvPr/>
        </p:nvSpPr>
        <p:spPr>
          <a:xfrm>
            <a:off x="2263129" y="9244757"/>
            <a:ext cx="6266816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wonder</a:t>
            </a:r>
          </a:p>
        </p:txBody>
      </p:sp>
      <p:sp>
        <p:nvSpPr>
          <p:cNvPr id="146" name="discovery"/>
          <p:cNvSpPr txBox="1"/>
          <p:nvPr/>
        </p:nvSpPr>
        <p:spPr>
          <a:xfrm>
            <a:off x="8553805" y="9244757"/>
            <a:ext cx="8040371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solidFill>
                  <a:srgbClr val="F38329"/>
                </a:solidFill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discovery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5636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071100" y="4845050"/>
            <a:ext cx="4241800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866562" y="4845050"/>
            <a:ext cx="4241801" cy="4025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Screen Shot 2018-11-14 at 10.27.46 PM.png" descr="Screen Shot 2018-11-14 at 10.27.46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978438" y="1158876"/>
            <a:ext cx="5037747" cy="26946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Screen Shot 2018-11-14 at 10.27.38 PM.png" descr="Screen Shot 2018-11-14 at 10.27.38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182975" y="1012615"/>
            <a:ext cx="4018051" cy="3348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Screen Shot 2018-11-14 at 10.27.26 PM.png" descr="Screen Shot 2018-11-14 at 10.27.26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387511" y="1186392"/>
            <a:ext cx="4018051" cy="3000823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wonder"/>
          <p:cNvSpPr txBox="1"/>
          <p:nvPr/>
        </p:nvSpPr>
        <p:spPr>
          <a:xfrm>
            <a:off x="2263129" y="9244757"/>
            <a:ext cx="6266816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wonder</a:t>
            </a:r>
          </a:p>
        </p:txBody>
      </p:sp>
      <p:sp>
        <p:nvSpPr>
          <p:cNvPr id="155" name="discovery"/>
          <p:cNvSpPr txBox="1"/>
          <p:nvPr/>
        </p:nvSpPr>
        <p:spPr>
          <a:xfrm>
            <a:off x="8553805" y="9244757"/>
            <a:ext cx="8040371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solidFill>
                  <a:srgbClr val="F38329"/>
                </a:solidFill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discovery</a:t>
            </a:r>
          </a:p>
        </p:txBody>
      </p:sp>
      <p:sp>
        <p:nvSpPr>
          <p:cNvPr id="156" name="passion"/>
          <p:cNvSpPr txBox="1"/>
          <p:nvPr/>
        </p:nvSpPr>
        <p:spPr>
          <a:xfrm>
            <a:off x="16618036" y="9244757"/>
            <a:ext cx="6447791" cy="20878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>
              <a:defRPr sz="15000">
                <a:latin typeface="ArcherPro Medium"/>
                <a:ea typeface="ArcherPro Medium"/>
                <a:cs typeface="ArcherPro Medium"/>
                <a:sym typeface="ArcherPro Medium"/>
              </a:defRPr>
            </a:lvl1pPr>
          </a:lstStyle>
          <a:p>
            <a:pPr/>
            <a:r>
              <a:t>passion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Orange Vision - What is Orange.mp4" descr="Orange Vision - What is Orange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-54561" y="-28046"/>
            <a:ext cx="24483717" cy="137720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39398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8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creen Shot 2016-09-12 at 9.58.18 PM.png" descr="Screen Shot 2016-09-12 at 9.58.1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7788" y="1917700"/>
            <a:ext cx="6121401" cy="5664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Screen Shot 2016-09-12 at 9.59.14 PM.png" descr="Screen Shot 2016-09-12 at 9.59.14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085380" y="4142732"/>
            <a:ext cx="1085959" cy="1420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Screen Shot 2016-09-12 at 9.58.37 PM.png" descr="Screen Shot 2016-09-12 at 9.58.37 P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829800" y="1872253"/>
            <a:ext cx="3798362" cy="5755094"/>
          </a:xfrm>
          <a:prstGeom prst="rect">
            <a:avLst/>
          </a:prstGeom>
          <a:ln w="12700">
            <a:miter lim="400000"/>
          </a:ln>
        </p:spPr>
      </p:pic>
      <p:pic>
        <p:nvPicPr>
          <p:cNvPr id="89" name="Screen Shot 2016-09-12 at 9.59.10 PM.png" descr="Screen Shot 2016-09-12 at 9.59.10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764642" y="4244144"/>
            <a:ext cx="1085960" cy="1054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Screen Shot 2016-09-12 at 9.58.56 PM.png" descr="Screen Shot 2016-09-12 at 9.58.56 PM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5940006" y="3801589"/>
            <a:ext cx="6316389" cy="4054439"/>
          </a:xfrm>
          <a:prstGeom prst="rect">
            <a:avLst/>
          </a:prstGeom>
          <a:ln w="12700">
            <a:miter lim="400000"/>
          </a:ln>
        </p:spPr>
      </p:pic>
      <p:pic>
        <p:nvPicPr>
          <p:cNvPr id="91" name="Screen Shot 2016-09-12 at 10.02.06 PM.png" descr="Screen Shot 2016-09-12 at 10.02.06 PM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2842021" y="9735492"/>
            <a:ext cx="3798363" cy="1549054"/>
          </a:xfrm>
          <a:prstGeom prst="rect">
            <a:avLst/>
          </a:prstGeom>
          <a:ln w="12700">
            <a:miter lim="400000"/>
          </a:ln>
        </p:spPr>
      </p:pic>
      <p:pic>
        <p:nvPicPr>
          <p:cNvPr id="92" name="Screen Shot 2016-09-12 at 9.59.14 PM.png" descr="Screen Shot 2016-09-12 at 9.59.14 PM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151847" y="9886887"/>
            <a:ext cx="953025" cy="1246264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Screen Shot 2016-09-12 at 10.02.12 PM.png" descr="Screen Shot 2016-09-12 at 10.02.12 PM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0567191" y="9735492"/>
            <a:ext cx="2323580" cy="1549054"/>
          </a:xfrm>
          <a:prstGeom prst="rect">
            <a:avLst/>
          </a:prstGeom>
          <a:ln w="12700">
            <a:miter lim="400000"/>
          </a:ln>
        </p:spPr>
      </p:pic>
      <p:pic>
        <p:nvPicPr>
          <p:cNvPr id="94" name="Screen Shot 2016-09-12 at 9.59.10 PM.png" descr="Screen Shot 2016-09-12 at 9.59.10 PM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764642" y="9982553"/>
            <a:ext cx="1085960" cy="1054932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Screen Shot 2016-09-12 at 10.02.22 PM.png" descr="Screen Shot 2016-09-12 at 10.02.22 PM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6109751" y="9551590"/>
            <a:ext cx="5003801" cy="2362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OrangeImages-InfluencesQuote.png" descr="OrangeImages-InfluencesQuot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84463" y="-1303537"/>
            <a:ext cx="15815075" cy="158150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Screen Shot 2016-09-12 at 10.15.28 PM.png" descr="Screen Shot 2016-09-12 at 10.15.28 PM.png"/>
          <p:cNvPicPr>
            <a:picLocks noChangeAspect="1"/>
          </p:cNvPicPr>
          <p:nvPr/>
        </p:nvPicPr>
        <p:blipFill>
          <a:blip r:embed="rId2">
            <a:extLst/>
          </a:blip>
          <a:srcRect l="2906" t="7614" r="2906" b="45823"/>
          <a:stretch>
            <a:fillRect/>
          </a:stretch>
        </p:blipFill>
        <p:spPr>
          <a:xfrm>
            <a:off x="759271" y="3227683"/>
            <a:ext cx="11950245" cy="79287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Screen Shot 2016-09-12 at 10.15.28 PM.png" descr="Screen Shot 2016-09-12 at 10.15.28 PM.png"/>
          <p:cNvPicPr>
            <a:picLocks noChangeAspect="1"/>
          </p:cNvPicPr>
          <p:nvPr/>
        </p:nvPicPr>
        <p:blipFill>
          <a:blip r:embed="rId2">
            <a:extLst/>
          </a:blip>
          <a:srcRect l="0" t="54835" r="12635" b="0"/>
          <a:stretch>
            <a:fillRect/>
          </a:stretch>
        </p:blipFill>
        <p:spPr>
          <a:xfrm>
            <a:off x="12957032" y="2924175"/>
            <a:ext cx="11339234" cy="78674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creen Shot 2016-09-12 at 10.14.25 PM.png" descr="Screen Shot 2016-09-12 at 10.14.25 PM.png"/>
          <p:cNvPicPr>
            <a:picLocks noChangeAspect="1"/>
          </p:cNvPicPr>
          <p:nvPr/>
        </p:nvPicPr>
        <p:blipFill>
          <a:blip r:embed="rId2">
            <a:extLst/>
          </a:blip>
          <a:srcRect l="0" t="0" r="4316" b="41031"/>
          <a:stretch>
            <a:fillRect/>
          </a:stretch>
        </p:blipFill>
        <p:spPr>
          <a:xfrm>
            <a:off x="750325" y="1784945"/>
            <a:ext cx="11249920" cy="9177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Screen Shot 2016-09-12 at 10.14.25 PM.png" descr="Screen Shot 2016-09-12 at 10.14.25 PM.png"/>
          <p:cNvPicPr>
            <a:picLocks noChangeAspect="1"/>
          </p:cNvPicPr>
          <p:nvPr/>
        </p:nvPicPr>
        <p:blipFill>
          <a:blip r:embed="rId2">
            <a:extLst/>
          </a:blip>
          <a:srcRect l="8739" t="60198" r="16610" b="3318"/>
          <a:stretch>
            <a:fillRect/>
          </a:stretch>
        </p:blipFill>
        <p:spPr>
          <a:xfrm>
            <a:off x="12850722" y="3266678"/>
            <a:ext cx="11102909" cy="71826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Screen Shot 2018-11-14 at 4.58.38 PM.png" descr="Screen Shot 2018-11-14 at 4.58.3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212096" y="512340"/>
            <a:ext cx="9959807" cy="12691320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Oval"/>
          <p:cNvSpPr/>
          <p:nvPr/>
        </p:nvSpPr>
        <p:spPr>
          <a:xfrm>
            <a:off x="7265659" y="574758"/>
            <a:ext cx="1948636" cy="1270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Screen Shot 2018-11-14 at 4.59.17 PM.png" descr="Screen Shot 2018-11-14 at 4.59.17 PM.png"/>
          <p:cNvPicPr>
            <a:picLocks noChangeAspect="1"/>
          </p:cNvPicPr>
          <p:nvPr/>
        </p:nvPicPr>
        <p:blipFill>
          <a:blip r:embed="rId2">
            <a:extLst/>
          </a:blip>
          <a:srcRect l="1949" t="0" r="0" b="0"/>
          <a:stretch>
            <a:fillRect/>
          </a:stretch>
        </p:blipFill>
        <p:spPr>
          <a:xfrm>
            <a:off x="7431159" y="198349"/>
            <a:ext cx="9714855" cy="13319302"/>
          </a:xfrm>
          <a:prstGeom prst="rect">
            <a:avLst/>
          </a:prstGeom>
          <a:ln w="12700">
            <a:miter lim="400000"/>
          </a:ln>
        </p:spPr>
      </p:pic>
      <p:sp>
        <p:nvSpPr>
          <p:cNvPr id="109" name="Circle"/>
          <p:cNvSpPr/>
          <p:nvPr/>
        </p:nvSpPr>
        <p:spPr>
          <a:xfrm>
            <a:off x="7423576" y="290730"/>
            <a:ext cx="1270001" cy="127000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creen Shot 2018-11-14 at 4.58.52 PM.png" descr="Screen Shot 2018-11-14 at 4.58.5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46278" y="574807"/>
            <a:ext cx="9491444" cy="12566386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Oval"/>
          <p:cNvSpPr/>
          <p:nvPr/>
        </p:nvSpPr>
        <p:spPr>
          <a:xfrm>
            <a:off x="7423576" y="290730"/>
            <a:ext cx="1553104" cy="1661095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 anchor="ctr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Title Slides">
  <a:themeElements>
    <a:clrScheme name="Title Slides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itle Slides">
      <a:majorFont>
        <a:latin typeface="Muli Regular"/>
        <a:ea typeface="Muli Regular"/>
        <a:cs typeface="Muli Regular"/>
      </a:majorFont>
      <a:minorFont>
        <a:latin typeface="Muli Regular"/>
        <a:ea typeface="Muli Regular"/>
        <a:cs typeface="Muli Regular"/>
      </a:minorFont>
    </a:fontScheme>
    <a:fmtScheme name="Title Slid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 upright="0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Muli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 upright="0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Muli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itle Slides">
  <a:themeElements>
    <a:clrScheme name="Title Slides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itle Slides">
      <a:majorFont>
        <a:latin typeface="Muli Regular"/>
        <a:ea typeface="Muli Regular"/>
        <a:cs typeface="Muli Regular"/>
      </a:majorFont>
      <a:minorFont>
        <a:latin typeface="Muli Regular"/>
        <a:ea typeface="Muli Regular"/>
        <a:cs typeface="Muli Regular"/>
      </a:minorFont>
    </a:fontScheme>
    <a:fmtScheme name="Title Slid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 upright="0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Muli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 upright="0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Muli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